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1" r:id="rId16"/>
    <p:sldId id="282" r:id="rId17"/>
    <p:sldId id="274" r:id="rId18"/>
    <p:sldId id="275" r:id="rId19"/>
    <p:sldId id="276" r:id="rId20"/>
    <p:sldId id="278" r:id="rId21"/>
    <p:sldId id="28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E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186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04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520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23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450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27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049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735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24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01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60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13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58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15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34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94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C12C-45D0-45DA-94E7-86FA0C9E9C97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154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887" y="276448"/>
            <a:ext cx="9404723" cy="14005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28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3" y="278395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/>
          <p:cNvSpPr/>
          <p:nvPr/>
        </p:nvSpPr>
        <p:spPr>
          <a:xfrm>
            <a:off x="5288097" y="1555793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964709" y="2144103"/>
            <a:ext cx="1004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 android project </a:t>
            </a:r>
            <a:r>
              <a:rPr lang="en-CA" sz="3200" dirty="0">
                <a:latin typeface="Actonia Hand PERSONAL USE" pitchFamily="2" charset="0"/>
              </a:rPr>
              <a:t>exclusively</a:t>
            </a:r>
            <a:r>
              <a:rPr lang="en-CA" sz="2400" dirty="0"/>
              <a:t> designed for </a:t>
            </a:r>
            <a:r>
              <a:rPr lang="en-CA" sz="3200" dirty="0">
                <a:latin typeface="Actonia Hand PERSONAL USE" pitchFamily="2" charset="0"/>
              </a:rPr>
              <a:t>students</a:t>
            </a:r>
            <a:endParaRPr lang="en-CA" sz="2400" dirty="0">
              <a:latin typeface="Actonia Hand PERSONAL US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722" y="2845312"/>
            <a:ext cx="254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Étienne </a:t>
            </a:r>
            <a:r>
              <a:rPr lang="en-CA" dirty="0" err="1"/>
              <a:t>Bérubé</a:t>
            </a:r>
            <a:r>
              <a:rPr lang="en-CA" dirty="0"/>
              <a:t>, CEO</a:t>
            </a:r>
          </a:p>
        </p:txBody>
      </p:sp>
      <p:pic>
        <p:nvPicPr>
          <p:cNvPr id="85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9" y="342644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456758" y="3464948"/>
            <a:ext cx="33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William </a:t>
            </a:r>
            <a:r>
              <a:rPr lang="en-CA" dirty="0" err="1"/>
              <a:t>Perron-Lafleur</a:t>
            </a:r>
            <a:r>
              <a:rPr lang="en-CA" dirty="0"/>
              <a:t>, COO</a:t>
            </a:r>
          </a:p>
        </p:txBody>
      </p:sp>
      <p:pic>
        <p:nvPicPr>
          <p:cNvPr id="89" name="Picture 4" descr="Image result for androi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8" y="406893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456757" y="4135183"/>
            <a:ext cx="3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Amir Osman, Janitor</a:t>
            </a:r>
          </a:p>
        </p:txBody>
      </p:sp>
    </p:spTree>
    <p:extLst>
      <p:ext uri="{BB962C8B-B14F-4D97-AF65-F5344CB8AC3E}">
        <p14:creationId xmlns:p14="http://schemas.microsoft.com/office/powerpoint/2010/main" val="285508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2" grpId="0"/>
      <p:bldP spid="87" grpId="0"/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CA" sz="2800" dirty="0"/>
              <a:t>Students </a:t>
            </a:r>
            <a:r>
              <a:rPr lang="en-CA" sz="2800" dirty="0">
                <a:sym typeface="Wingdings" panose="05000000000000000000" pitchFamily="2" charset="2"/>
              </a:rPr>
              <a:t> </a:t>
            </a:r>
            <a:r>
              <a:rPr lang="en-CA" sz="2800" dirty="0"/>
              <a:t>often </a:t>
            </a:r>
            <a:r>
              <a:rPr lang="en-CA" sz="2800" b="1" dirty="0"/>
              <a:t>UNABLE</a:t>
            </a:r>
            <a:r>
              <a:rPr lang="en-CA" sz="2800" dirty="0"/>
              <a:t> to be with the </a:t>
            </a:r>
            <a:r>
              <a:rPr lang="en-CA" sz="2800" b="1" dirty="0"/>
              <a:t>RIGHT</a:t>
            </a:r>
            <a:r>
              <a:rPr lang="en-CA" sz="2800" dirty="0"/>
              <a:t> people to do what they </a:t>
            </a:r>
            <a:r>
              <a:rPr lang="en-CA" sz="2800" b="1" dirty="0"/>
              <a:t>WANT</a:t>
            </a:r>
          </a:p>
          <a:p>
            <a:endParaRPr lang="en-CA" sz="2800" b="1" dirty="0"/>
          </a:p>
          <a:p>
            <a:pPr marL="0" indent="0">
              <a:buNone/>
            </a:pPr>
            <a:endParaRPr lang="en-CA" sz="2800" b="1" dirty="0"/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General experience at school </a:t>
            </a:r>
            <a:r>
              <a:rPr lang="en-CA" sz="2800" b="1" dirty="0"/>
              <a:t>NEGATIVE </a:t>
            </a:r>
            <a:r>
              <a:rPr lang="en-CA" sz="2800" dirty="0"/>
              <a:t>and </a:t>
            </a:r>
            <a:r>
              <a:rPr lang="en-CA" sz="2800" b="1" dirty="0"/>
              <a:t>SOCIALLY LACKING</a:t>
            </a:r>
          </a:p>
          <a:p>
            <a:endParaRPr lang="en-CA" sz="2800" b="1" dirty="0"/>
          </a:p>
          <a:p>
            <a:endParaRPr lang="en-CA" sz="2800" dirty="0"/>
          </a:p>
          <a:p>
            <a:endParaRPr lang="en-CA" sz="2800" dirty="0"/>
          </a:p>
        </p:txBody>
      </p:sp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20" y="3065976"/>
            <a:ext cx="1527942" cy="15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emoji walking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5855" y="3119359"/>
            <a:ext cx="1471353" cy="1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58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Lack of communication between students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Inaccessibility to key information</a:t>
            </a:r>
          </a:p>
          <a:p>
            <a:pPr marL="0" indent="0">
              <a:buNone/>
            </a:pPr>
            <a:endParaRPr lang="en-CA" sz="2800" dirty="0"/>
          </a:p>
        </p:txBody>
      </p:sp>
      <p:pic>
        <p:nvPicPr>
          <p:cNvPr id="9218" name="Picture 2" descr="Image result for messeng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2819399"/>
            <a:ext cx="1319241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essag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5226" y1="44240" x2="55226" y2="44240"/>
                        <a14:foregroundMark x1="46186" y1="49539" x2="46186" y2="49539"/>
                        <a14:foregroundMark x1="47458" y1="65668" x2="47458" y2="65668"/>
                        <a14:foregroundMark x1="34322" y1="50922" x2="34322" y2="50922"/>
                        <a14:foregroundMark x1="36723" y1="38710" x2="36723" y2="38710"/>
                        <a14:foregroundMark x1="47458" y1="33871" x2="47458" y2="33871"/>
                        <a14:foregroundMark x1="55791" y1="52074" x2="55791" y2="52074"/>
                        <a14:foregroundMark x1="61441" y1="57373" x2="61441" y2="57373"/>
                        <a14:foregroundMark x1="55226" y1="61060" x2="53249" y2="62442"/>
                        <a14:foregroundMark x1="52119" y1="63364" x2="50847" y2="63364"/>
                        <a14:foregroundMark x1="46610" y1="63364" x2="45198" y2="63364"/>
                        <a14:foregroundMark x1="43079" y1="65438" x2="42938" y2="66359"/>
                        <a14:foregroundMark x1="41667" y1="73733" x2="41667" y2="73733"/>
                        <a14:foregroundMark x1="40678" y1="75806" x2="40678" y2="75806"/>
                        <a14:foregroundMark x1="39407" y1="76959" x2="39407" y2="76959"/>
                        <a14:foregroundMark x1="39407" y1="76959" x2="39407" y2="76959"/>
                        <a14:foregroundMark x1="44633" y1="65668" x2="43927" y2="63364"/>
                        <a14:foregroundMark x1="41384" y1="58986" x2="41384" y2="58986"/>
                        <a14:foregroundMark x1="39831" y1="56221" x2="39689" y2="54839"/>
                        <a14:foregroundMark x1="37571" y1="45622" x2="37571" y2="44240"/>
                        <a14:foregroundMark x1="38559" y1="38018" x2="40254" y2="36636"/>
                        <a14:foregroundMark x1="43079" y1="35945" x2="44350" y2="35484"/>
                        <a14:foregroundMark x1="47175" y1="34793" x2="50000" y2="33871"/>
                        <a14:foregroundMark x1="53672" y1="34101" x2="53672" y2="34101"/>
                        <a14:foregroundMark x1="51977" y1="38018" x2="44774" y2="42627"/>
                        <a14:foregroundMark x1="43079" y1="44009" x2="50706" y2="49539"/>
                        <a14:foregroundMark x1="51271" y1="50691" x2="51977" y2="51382"/>
                        <a14:foregroundMark x1="54802" y1="52765" x2="55367" y2="52765"/>
                        <a14:foregroundMark x1="62853" y1="46083" x2="62288" y2="46774"/>
                        <a14:foregroundMark x1="59746" y1="50691" x2="58333" y2="60138"/>
                        <a14:foregroundMark x1="59040" y1="65438" x2="54520" y2="64286"/>
                        <a14:foregroundMark x1="46186" y1="60369" x2="46186" y2="60369"/>
                        <a14:foregroundMark x1="45480" y1="51382" x2="43503" y2="45392"/>
                        <a14:foregroundMark x1="52825" y1="50922" x2="63277" y2="62212"/>
                        <a14:foregroundMark x1="62006" y1="62442" x2="62853" y2="4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6" y="2670947"/>
            <a:ext cx="2413906" cy="14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hon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39" y="2670947"/>
            <a:ext cx="1516743" cy="15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arrow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99" y="3069189"/>
            <a:ext cx="1384328" cy="7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thumbs down emoji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90" y="2770413"/>
            <a:ext cx="1408205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omnivox 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83984" y1="85938" x2="25781" y2="96094"/>
                        <a14:foregroundMark x1="21094" y1="94531" x2="6641" y2="68359"/>
                        <a14:foregroundMark x1="5859" y1="62500" x2="4297" y2="50000"/>
                        <a14:foregroundMark x1="9766" y1="89063" x2="5078" y2="72656"/>
                        <a14:foregroundMark x1="6641" y1="40234" x2="6641" y2="19922"/>
                        <a14:foregroundMark x1="15234" y1="16797" x2="30078" y2="5078"/>
                        <a14:foregroundMark x1="10938" y1="19922" x2="34766" y2="11719"/>
                        <a14:foregroundMark x1="33203" y1="25000" x2="25781" y2="10547"/>
                        <a14:foregroundMark x1="11328" y1="16016" x2="10547" y2="4297"/>
                        <a14:foregroundMark x1="5078" y1="20313" x2="36719" y2="2734"/>
                        <a14:foregroundMark x1="32031" y1="7422" x2="70703" y2="1953"/>
                        <a14:foregroundMark x1="69141" y1="9375" x2="89453" y2="25781"/>
                        <a14:foregroundMark x1="70313" y1="7813" x2="88281" y2="19922"/>
                        <a14:foregroundMark x1="77734" y1="8203" x2="94531" y2="15625"/>
                        <a14:foregroundMark x1="89063" y1="17969" x2="98047" y2="50000"/>
                        <a14:foregroundMark x1="94531" y1="41797" x2="93359" y2="91406"/>
                        <a14:backgroundMark x1="1563" y1="95703" x2="1563" y2="95703"/>
                        <a14:backgroundMark x1="96875" y1="98828" x2="98828" y2="94922"/>
                        <a14:backgroundMark x1="98828" y1="6250" x2="95703" y2="1563"/>
                        <a14:backgroundMark x1="1172" y1="3516" x2="6250" y2="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45" y="2790371"/>
            <a:ext cx="1368291" cy="13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schedul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1" y="5028898"/>
            <a:ext cx="1419171" cy="14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location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53" y="5004113"/>
            <a:ext cx="1616294" cy="146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thinking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25" y="4930265"/>
            <a:ext cx="1565659" cy="15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327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>
                <a:latin typeface="Nickname DEMO" panose="02000506000000020004" pitchFamily="50" charset="0"/>
              </a:rPr>
              <a:t>Solution &amp; features</a:t>
            </a:r>
            <a:endParaRPr lang="en-CA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62" y="1381847"/>
            <a:ext cx="5603476" cy="51486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>
              <a:lnSpc>
                <a:spcPct val="120000"/>
              </a:lnSpc>
            </a:pPr>
            <a:r>
              <a:rPr lang="en-CA" dirty="0" smtClean="0"/>
              <a:t>Run on Android (5.0+)</a:t>
            </a:r>
          </a:p>
          <a:p>
            <a:pPr>
              <a:lnSpc>
                <a:spcPct val="120000"/>
              </a:lnSpc>
            </a:pPr>
            <a:endParaRPr lang="en-CA" dirty="0" smtClean="0"/>
          </a:p>
          <a:p>
            <a:pPr>
              <a:lnSpc>
                <a:spcPct val="120000"/>
              </a:lnSpc>
            </a:pPr>
            <a:r>
              <a:rPr lang="en-CA" dirty="0" smtClean="0"/>
              <a:t>Ability </a:t>
            </a:r>
            <a:r>
              <a:rPr lang="en-CA" dirty="0"/>
              <a:t>to have student </a:t>
            </a:r>
            <a:r>
              <a:rPr lang="en-CA" b="1" dirty="0"/>
              <a:t>USER </a:t>
            </a:r>
            <a:r>
              <a:rPr lang="en-CA" b="1" dirty="0" smtClean="0"/>
              <a:t>PROFILE</a:t>
            </a:r>
          </a:p>
          <a:p>
            <a:pPr>
              <a:lnSpc>
                <a:spcPct val="120000"/>
              </a:lnSpc>
            </a:pPr>
            <a:endParaRPr lang="en-CA" dirty="0"/>
          </a:p>
          <a:p>
            <a:pPr>
              <a:lnSpc>
                <a:spcPct val="120000"/>
              </a:lnSpc>
            </a:pPr>
            <a:r>
              <a:rPr lang="en-CA" b="1" dirty="0"/>
              <a:t>SHARE</a:t>
            </a:r>
            <a:r>
              <a:rPr lang="en-CA" dirty="0"/>
              <a:t> your status/mood</a:t>
            </a:r>
          </a:p>
          <a:p>
            <a:endParaRPr lang="en-CA" dirty="0"/>
          </a:p>
          <a:p>
            <a:r>
              <a:rPr lang="en-CA" b="1" dirty="0"/>
              <a:t>LOCATE</a:t>
            </a:r>
            <a:r>
              <a:rPr lang="en-CA" dirty="0"/>
              <a:t> your peers (</a:t>
            </a:r>
            <a:r>
              <a:rPr lang="en-CA" dirty="0" err="1"/>
              <a:t>FusedLocation</a:t>
            </a:r>
            <a:r>
              <a:rPr lang="en-CA" dirty="0"/>
              <a:t> Triangulation API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Émoticône 4"/>
          <p:cNvSpPr/>
          <p:nvPr/>
        </p:nvSpPr>
        <p:spPr>
          <a:xfrm>
            <a:off x="9055782" y="5241946"/>
            <a:ext cx="405442" cy="405441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/>
          </a:p>
        </p:txBody>
      </p:sp>
      <p:sp>
        <p:nvSpPr>
          <p:cNvPr id="7" name="ZoneTexte 6"/>
          <p:cNvSpPr txBox="1"/>
          <p:nvPr/>
        </p:nvSpPr>
        <p:spPr>
          <a:xfrm>
            <a:off x="6352403" y="1310053"/>
            <a:ext cx="5081954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SEND a ‘Poke’ to your friends (Request)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Add &amp; ACCESS other FRIENDS’ PROFILE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Database to STORE &amp; RETRIEVE information easily</a:t>
            </a: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endParaRPr lang="en-CA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Century Gothic" panose="020B0502020202020204" pitchFamily="34" charset="0"/>
              <a:buChar char="►"/>
            </a:pPr>
            <a:r>
              <a:rPr lang="en-CA" sz="2000" dirty="0">
                <a:latin typeface="+mj-lt"/>
                <a:ea typeface="+mj-ea"/>
                <a:cs typeface="+mj-cs"/>
              </a:rPr>
              <a:t>Be USER-FRIENDLY 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814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7" y="1557075"/>
            <a:ext cx="7526656" cy="504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373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  <a:endParaRPr lang="en-C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908604" cy="4195481"/>
          </a:xfrm>
        </p:spPr>
        <p:txBody>
          <a:bodyPr>
            <a:normAutofit/>
          </a:bodyPr>
          <a:lstStyle/>
          <a:p>
            <a:r>
              <a:rPr lang="en-CA" sz="3200" dirty="0"/>
              <a:t>Sort</a:t>
            </a:r>
          </a:p>
          <a:p>
            <a:pPr lvl="1"/>
            <a:r>
              <a:rPr lang="en-CA" sz="2800" dirty="0"/>
              <a:t>Insertion Sort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800" dirty="0"/>
              <a:t>Worst Case: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  <a:p>
            <a:pPr lvl="2"/>
            <a:r>
              <a:rPr lang="en-CA" sz="2800" dirty="0"/>
              <a:t>Best Case: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  <a:p>
            <a:pPr lvl="2"/>
            <a:r>
              <a:rPr lang="en-CA" sz="2800" dirty="0"/>
              <a:t>Average: O(n</a:t>
            </a:r>
            <a:r>
              <a:rPr lang="en-CA" sz="2800" baseline="30000" dirty="0"/>
              <a:t>2</a:t>
            </a:r>
            <a:r>
              <a:rPr lang="en-CA" sz="2800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35" y="2052917"/>
            <a:ext cx="5334272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sz="2800" dirty="0"/>
              <a:t>Search</a:t>
            </a:r>
          </a:p>
          <a:p>
            <a:pPr lvl="1"/>
            <a:r>
              <a:rPr lang="en-CA" sz="2800" dirty="0"/>
              <a:t>Binary search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800" dirty="0"/>
              <a:t>Worst Case: O(log n)</a:t>
            </a:r>
          </a:p>
          <a:p>
            <a:pPr lvl="2"/>
            <a:r>
              <a:rPr lang="en-CA" sz="2800" dirty="0"/>
              <a:t>Best Case: O(1)</a:t>
            </a:r>
          </a:p>
          <a:p>
            <a:pPr lvl="2"/>
            <a:r>
              <a:rPr lang="en-CA" sz="2800" dirty="0"/>
              <a:t>Average: O(log n)</a:t>
            </a:r>
          </a:p>
        </p:txBody>
      </p:sp>
      <p:pic>
        <p:nvPicPr>
          <p:cNvPr id="13316" name="Picture 4" descr="Image result for magnif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082" y="1709882"/>
            <a:ext cx="2140600" cy="22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83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7"/>
          <a:stretch/>
        </p:blipFill>
        <p:spPr bwMode="auto">
          <a:xfrm>
            <a:off x="2837794" y="318434"/>
            <a:ext cx="6894786" cy="636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" y="105877"/>
            <a:ext cx="9404723" cy="1400530"/>
          </a:xfrm>
        </p:spPr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47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06" b="58401"/>
          <a:stretch/>
        </p:blipFill>
        <p:spPr bwMode="auto">
          <a:xfrm>
            <a:off x="756746" y="746640"/>
            <a:ext cx="9333186" cy="562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11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28" y="0"/>
            <a:ext cx="9404723" cy="1400530"/>
          </a:xfrm>
        </p:spPr>
        <p:txBody>
          <a:bodyPr/>
          <a:lstStyle/>
          <a:p>
            <a:r>
              <a:rPr lang="en-CA" sz="7200" dirty="0" err="1">
                <a:latin typeface="Nickname DEMO" panose="02000506000000020004" pitchFamily="50" charset="0"/>
              </a:rPr>
              <a:t>Gui</a:t>
            </a:r>
            <a:endParaRPr lang="en-CA" sz="7200" dirty="0">
              <a:latin typeface="Nickname DEMO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303" y="1155084"/>
            <a:ext cx="10473968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Login 							   Create Account					Forgot credentials</a:t>
            </a:r>
          </a:p>
        </p:txBody>
      </p:sp>
      <p:pic>
        <p:nvPicPr>
          <p:cNvPr id="4" name="Image 5" descr="C:\Users\William\Documents\GitHub\Moody-app\Documentation\Moods Pages\Login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3" y="1691817"/>
            <a:ext cx="2806237" cy="4949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C:\Users\William\Documents\GitHub\Moody-app\Documentation\Moods Pages\Create Account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34" y="1691817"/>
            <a:ext cx="2807707" cy="494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7" descr="C:\Users\William\Documents\GitHub\Moody-app\Documentation\Moods Pages\Forgot Password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35" y="1691817"/>
            <a:ext cx="2811636" cy="49497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63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03" y="726787"/>
            <a:ext cx="11443297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Loading							  Schedule						        Terms &amp; Conditions	</a:t>
            </a:r>
          </a:p>
        </p:txBody>
      </p:sp>
      <p:pic>
        <p:nvPicPr>
          <p:cNvPr id="4" name="Image 8" descr="C:\Users\William\Documents\GitHub\Moody-app\Documentation\Moods Pages\Loading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3" y="1219200"/>
            <a:ext cx="2973350" cy="523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9" descr="C:\Users\William\Documents\GitHub\Moody-app\Documentation\Moods Pages\Schedule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26" y="1193218"/>
            <a:ext cx="2977087" cy="525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0" descr="C:\Users\William\Documents\GitHub\Moody-app\Documentation\Moods Pages\Terms and Consitions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58" y="1219200"/>
            <a:ext cx="3001329" cy="5283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026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Home Page						My contacts/friends			    Explore</a:t>
            </a:r>
          </a:p>
        </p:txBody>
      </p:sp>
      <p:pic>
        <p:nvPicPr>
          <p:cNvPr id="4" name="Image 11" descr="C:\Users\William\Documents\GitHub\Moody-app\Documentation\Moods Pages\Hom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5" y="1152983"/>
            <a:ext cx="3045410" cy="540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descr="C:\Users\William\Documents\GitHub\Moody-app\Documentation\Moods Pages\My Friend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63" y="1130350"/>
            <a:ext cx="3066265" cy="5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6" descr="C:\Users\William\Documents\GitHub\Moody-app\Documentation\Moods Pages\Explor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4" y="1152983"/>
            <a:ext cx="3081878" cy="547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68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4" y="170390"/>
            <a:ext cx="9404723" cy="1400530"/>
          </a:xfrm>
        </p:spPr>
        <p:txBody>
          <a:bodyPr/>
          <a:lstStyle/>
          <a:p>
            <a:r>
              <a:rPr lang="en-CA" sz="7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S</a:t>
            </a:r>
            <a:r>
              <a:rPr lang="en-CA" sz="6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toryline</a:t>
            </a:r>
            <a:endParaRPr lang="en-CA" sz="7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ckname DEMO" panose="02000506000000020004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52" name="Picture 4" descr="Image result for doo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72194"/>
            <a:ext cx="2270901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52654"/>
            <a:ext cx="2286795" cy="39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tudents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-277864"/>
            <a:ext cx="5421901" cy="39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tudent with backpack 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3314" y="1570920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tudents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1821145"/>
            <a:ext cx="5188888" cy="31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s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3384297"/>
            <a:ext cx="5668769" cy="3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9 L 0.32786 0.015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Settings 		    				           Edit My Profile</a:t>
            </a:r>
          </a:p>
        </p:txBody>
      </p:sp>
      <p:pic>
        <p:nvPicPr>
          <p:cNvPr id="9" name="Image 12" descr="C:\Users\William\Documents\GitHub\Moody-app\Documentation\Moods Pages\My Profil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3" y="1200462"/>
            <a:ext cx="2941311" cy="523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13" descr="C:\Users\William\Documents\GitHub\Moody-app\Documentation\Moods Pages\Setting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95" y="1152983"/>
            <a:ext cx="2969627" cy="528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5" descr="C:\Users\William\Documents\GitHub\Moody-app\Documentation\Moods Pages\Edit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3" y="1152982"/>
            <a:ext cx="2941311" cy="53261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10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8" descr="C:\Users\William\Documents\GitHub\Moody-app\Documentation\Moods Pages\Friend List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64" y="1171711"/>
            <a:ext cx="3016568" cy="53587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Friend’s profile 		    		     Friend’s Friend List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Image 19" descr="C:\Users\William\Documents\GitHub\Moody-app\Documentation\Moods Pages\Notification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2" y="1158350"/>
            <a:ext cx="3046677" cy="537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7" descr="C:\Users\William\Documents\GitHub\Moody-app\Documentation\Moods Pages\Friend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55" y="1151261"/>
            <a:ext cx="3039845" cy="5379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93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CONCLUSION</a:t>
            </a:r>
            <a:endParaRPr lang="en-CA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9784" y="2215069"/>
            <a:ext cx="9404723" cy="1400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5182994" y="3494414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06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2140715" y="-277864"/>
            <a:ext cx="8698951" cy="7327036"/>
            <a:chOff x="2140715" y="-277864"/>
            <a:chExt cx="8698951" cy="7327036"/>
          </a:xfrm>
        </p:grpSpPr>
        <p:pic>
          <p:nvPicPr>
            <p:cNvPr id="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715" y="1676751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161347" y="-575688"/>
            <a:ext cx="2012026" cy="2600598"/>
            <a:chOff x="5170897" y="-277864"/>
            <a:chExt cx="5668769" cy="7327036"/>
          </a:xfrm>
        </p:grpSpPr>
        <p:pic>
          <p:nvPicPr>
            <p:cNvPr id="4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439335" y="-575206"/>
            <a:ext cx="10876337" cy="7496301"/>
            <a:chOff x="439335" y="-575206"/>
            <a:chExt cx="10876337" cy="7496301"/>
          </a:xfrm>
        </p:grpSpPr>
        <p:grpSp>
          <p:nvGrpSpPr>
            <p:cNvPr id="11" name="Group 10"/>
            <p:cNvGrpSpPr/>
            <p:nvPr/>
          </p:nvGrpSpPr>
          <p:grpSpPr>
            <a:xfrm>
              <a:off x="439335" y="4150658"/>
              <a:ext cx="2012026" cy="2600598"/>
              <a:chOff x="5170897" y="-277864"/>
              <a:chExt cx="5668769" cy="7327036"/>
            </a:xfrm>
          </p:grpSpPr>
          <p:pic>
            <p:nvPicPr>
              <p:cNvPr id="1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43515" y="1645157"/>
              <a:ext cx="2012026" cy="2600598"/>
              <a:chOff x="5170897" y="-277864"/>
              <a:chExt cx="5668769" cy="7327036"/>
            </a:xfrm>
          </p:grpSpPr>
          <p:pic>
            <p:nvPicPr>
              <p:cNvPr id="1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369058" y="4273281"/>
              <a:ext cx="2012026" cy="2600598"/>
              <a:chOff x="5170897" y="-277864"/>
              <a:chExt cx="5668769" cy="7327036"/>
            </a:xfrm>
          </p:grpSpPr>
          <p:pic>
            <p:nvPicPr>
              <p:cNvPr id="2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4268753" y="4319758"/>
              <a:ext cx="2012026" cy="2600598"/>
              <a:chOff x="5170897" y="-277864"/>
              <a:chExt cx="5668769" cy="7327036"/>
            </a:xfrm>
          </p:grpSpPr>
          <p:pic>
            <p:nvPicPr>
              <p:cNvPr id="24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65501" y="4320497"/>
              <a:ext cx="2012026" cy="2600598"/>
              <a:chOff x="5170897" y="-277864"/>
              <a:chExt cx="5668769" cy="7327036"/>
            </a:xfrm>
          </p:grpSpPr>
          <p:pic>
            <p:nvPicPr>
              <p:cNvPr id="2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9116129" y="4319758"/>
              <a:ext cx="2012026" cy="2600598"/>
              <a:chOff x="5170897" y="-277864"/>
              <a:chExt cx="5668769" cy="7327036"/>
            </a:xfrm>
          </p:grpSpPr>
          <p:pic>
            <p:nvPicPr>
              <p:cNvPr id="3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30769" y="-281104"/>
              <a:ext cx="2012026" cy="2600598"/>
              <a:chOff x="5170897" y="-277864"/>
              <a:chExt cx="5668769" cy="7327036"/>
            </a:xfrm>
          </p:grpSpPr>
          <p:pic>
            <p:nvPicPr>
              <p:cNvPr id="3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49738" y="-575206"/>
              <a:ext cx="2012026" cy="2600598"/>
              <a:chOff x="5170897" y="-277864"/>
              <a:chExt cx="5668769" cy="7327036"/>
            </a:xfrm>
          </p:grpSpPr>
          <p:pic>
            <p:nvPicPr>
              <p:cNvPr id="4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5831619" y="-517250"/>
              <a:ext cx="2012026" cy="2600598"/>
              <a:chOff x="5170897" y="-277864"/>
              <a:chExt cx="5668769" cy="7327036"/>
            </a:xfrm>
          </p:grpSpPr>
          <p:pic>
            <p:nvPicPr>
              <p:cNvPr id="4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7488962" y="-530604"/>
              <a:ext cx="2012026" cy="2600598"/>
              <a:chOff x="5170897" y="-277864"/>
              <a:chExt cx="5668769" cy="7327036"/>
            </a:xfrm>
          </p:grpSpPr>
          <p:pic>
            <p:nvPicPr>
              <p:cNvPr id="5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9303646" y="-517250"/>
              <a:ext cx="2012026" cy="2600598"/>
              <a:chOff x="5170897" y="-277864"/>
              <a:chExt cx="5668769" cy="7327036"/>
            </a:xfrm>
          </p:grpSpPr>
          <p:pic>
            <p:nvPicPr>
              <p:cNvPr id="5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2256142" y="2000991"/>
            <a:ext cx="2012026" cy="2600598"/>
            <a:chOff x="5170897" y="-277864"/>
            <a:chExt cx="5668769" cy="7327036"/>
          </a:xfrm>
        </p:grpSpPr>
        <p:pic>
          <p:nvPicPr>
            <p:cNvPr id="6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9408045" y="2319494"/>
            <a:ext cx="2012026" cy="2600598"/>
            <a:chOff x="5170897" y="-277864"/>
            <a:chExt cx="5668769" cy="7327036"/>
          </a:xfrm>
        </p:grpSpPr>
        <p:pic>
          <p:nvPicPr>
            <p:cNvPr id="6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9488017" y="814125"/>
            <a:ext cx="2012026" cy="2600598"/>
            <a:chOff x="5170897" y="-277864"/>
            <a:chExt cx="5668769" cy="7327036"/>
          </a:xfrm>
        </p:grpSpPr>
        <p:pic>
          <p:nvPicPr>
            <p:cNvPr id="6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10193881" y="4203541"/>
            <a:ext cx="2012026" cy="2600598"/>
            <a:chOff x="5170897" y="-277864"/>
            <a:chExt cx="5668769" cy="7327036"/>
          </a:xfrm>
        </p:grpSpPr>
        <p:pic>
          <p:nvPicPr>
            <p:cNvPr id="7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10407572" y="2115225"/>
            <a:ext cx="2012026" cy="2600598"/>
            <a:chOff x="5170897" y="-277864"/>
            <a:chExt cx="5668769" cy="7327036"/>
          </a:xfrm>
        </p:grpSpPr>
        <p:pic>
          <p:nvPicPr>
            <p:cNvPr id="7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10394822" y="375362"/>
            <a:ext cx="2012026" cy="2600598"/>
            <a:chOff x="5170897" y="-277864"/>
            <a:chExt cx="5668769" cy="7327036"/>
          </a:xfrm>
        </p:grpSpPr>
        <p:pic>
          <p:nvPicPr>
            <p:cNvPr id="8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10423994" y="-407956"/>
            <a:ext cx="2012026" cy="2600598"/>
            <a:chOff x="5170897" y="-277864"/>
            <a:chExt cx="5668769" cy="7327036"/>
          </a:xfrm>
        </p:grpSpPr>
        <p:pic>
          <p:nvPicPr>
            <p:cNvPr id="8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801283" y="-566270"/>
            <a:ext cx="2012026" cy="2600598"/>
            <a:chOff x="5170897" y="-277864"/>
            <a:chExt cx="5668769" cy="7327036"/>
          </a:xfrm>
        </p:grpSpPr>
        <p:pic>
          <p:nvPicPr>
            <p:cNvPr id="8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/>
          <p:cNvGrpSpPr/>
          <p:nvPr/>
        </p:nvGrpSpPr>
        <p:grpSpPr>
          <a:xfrm>
            <a:off x="-258262" y="-616771"/>
            <a:ext cx="2012026" cy="2600598"/>
            <a:chOff x="5170897" y="-277864"/>
            <a:chExt cx="5668769" cy="7327036"/>
          </a:xfrm>
        </p:grpSpPr>
        <p:pic>
          <p:nvPicPr>
            <p:cNvPr id="9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-446496" y="1692223"/>
            <a:ext cx="2012026" cy="2600598"/>
            <a:chOff x="5170897" y="-277864"/>
            <a:chExt cx="5668769" cy="7327036"/>
          </a:xfrm>
        </p:grpSpPr>
        <p:pic>
          <p:nvPicPr>
            <p:cNvPr id="9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/>
          <p:cNvGrpSpPr/>
          <p:nvPr/>
        </p:nvGrpSpPr>
        <p:grpSpPr>
          <a:xfrm>
            <a:off x="-430767" y="4105347"/>
            <a:ext cx="2012026" cy="2600598"/>
            <a:chOff x="5170897" y="-277864"/>
            <a:chExt cx="5668769" cy="7327036"/>
          </a:xfrm>
        </p:grpSpPr>
        <p:pic>
          <p:nvPicPr>
            <p:cNvPr id="10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/>
          <p:cNvGrpSpPr/>
          <p:nvPr/>
        </p:nvGrpSpPr>
        <p:grpSpPr>
          <a:xfrm>
            <a:off x="1222459" y="3144434"/>
            <a:ext cx="2012026" cy="2600598"/>
            <a:chOff x="5170897" y="-277864"/>
            <a:chExt cx="5668769" cy="7327036"/>
          </a:xfrm>
        </p:grpSpPr>
        <p:pic>
          <p:nvPicPr>
            <p:cNvPr id="10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/>
          <p:cNvGrpSpPr/>
          <p:nvPr/>
        </p:nvGrpSpPr>
        <p:grpSpPr>
          <a:xfrm>
            <a:off x="3459337" y="3626470"/>
            <a:ext cx="2012026" cy="2600598"/>
            <a:chOff x="5170897" y="-277864"/>
            <a:chExt cx="5668769" cy="7327036"/>
          </a:xfrm>
        </p:grpSpPr>
        <p:pic>
          <p:nvPicPr>
            <p:cNvPr id="10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4023178" y="3497172"/>
            <a:ext cx="2012026" cy="2600598"/>
            <a:chOff x="5170897" y="-277864"/>
            <a:chExt cx="5668769" cy="7327036"/>
          </a:xfrm>
        </p:grpSpPr>
        <p:pic>
          <p:nvPicPr>
            <p:cNvPr id="11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5601107" y="4495051"/>
            <a:ext cx="2012026" cy="2600598"/>
            <a:chOff x="5170897" y="-277864"/>
            <a:chExt cx="5668769" cy="7327036"/>
          </a:xfrm>
        </p:grpSpPr>
        <p:pic>
          <p:nvPicPr>
            <p:cNvPr id="11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7719709" y="4495051"/>
            <a:ext cx="2012026" cy="2600598"/>
            <a:chOff x="5170897" y="-277864"/>
            <a:chExt cx="5668769" cy="7327036"/>
          </a:xfrm>
        </p:grpSpPr>
        <p:pic>
          <p:nvPicPr>
            <p:cNvPr id="12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/>
          <p:cNvGrpSpPr/>
          <p:nvPr/>
        </p:nvGrpSpPr>
        <p:grpSpPr>
          <a:xfrm>
            <a:off x="5819296" y="3633882"/>
            <a:ext cx="2012026" cy="2600598"/>
            <a:chOff x="5170897" y="-277864"/>
            <a:chExt cx="5668769" cy="7327036"/>
          </a:xfrm>
        </p:grpSpPr>
        <p:pic>
          <p:nvPicPr>
            <p:cNvPr id="12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/>
          <p:cNvGrpSpPr/>
          <p:nvPr/>
        </p:nvGrpSpPr>
        <p:grpSpPr>
          <a:xfrm>
            <a:off x="7750036" y="3677745"/>
            <a:ext cx="2012026" cy="2600598"/>
            <a:chOff x="5170897" y="-277864"/>
            <a:chExt cx="5668769" cy="7327036"/>
          </a:xfrm>
        </p:grpSpPr>
        <p:pic>
          <p:nvPicPr>
            <p:cNvPr id="12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/>
          <p:cNvGrpSpPr/>
          <p:nvPr/>
        </p:nvGrpSpPr>
        <p:grpSpPr>
          <a:xfrm>
            <a:off x="2584713" y="1427716"/>
            <a:ext cx="2012026" cy="2600598"/>
            <a:chOff x="5170897" y="-277864"/>
            <a:chExt cx="5668769" cy="7327036"/>
          </a:xfrm>
        </p:grpSpPr>
        <p:pic>
          <p:nvPicPr>
            <p:cNvPr id="13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4" name="Picture 2" descr="Image result for cafeteria table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6000" y1="30746" x2="36000" y2="30746"/>
                        <a14:foregroundMark x1="37684" y1="37015" x2="37684" y2="37015"/>
                        <a14:backgroundMark x1="37474" y1="38507" x2="37474" y2="38507"/>
                        <a14:backgroundMark x1="53684" y1="44478" x2="53684" y2="44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03" y="1447897"/>
            <a:ext cx="7334060" cy="5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8202">
            <a:off x="-2126370" y="1970495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urge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19" y="1987203"/>
            <a:ext cx="1257992" cy="9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java coffee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73" y="1447897"/>
            <a:ext cx="1977437" cy="19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4910">
            <a:off x="4825239" y="1744308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8 L 0.56784 -0.0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2696908" y="1447897"/>
            <a:ext cx="7334060" cy="5172442"/>
            <a:chOff x="2534303" y="1447897"/>
            <a:chExt cx="7334060" cy="5172442"/>
          </a:xfrm>
        </p:grpSpPr>
        <p:pic>
          <p:nvPicPr>
            <p:cNvPr id="3074" name="Picture 2" descr="Image result for cafeteria table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6000" y1="30746" x2="36000" y2="30746"/>
                          <a14:foregroundMark x1="37684" y1="37015" x2="37684" y2="37015"/>
                          <a14:backgroundMark x1="37474" y1="38507" x2="37474" y2="38507"/>
                          <a14:backgroundMark x1="53684" y1="44478" x2="53684" y2="44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303" y="1447897"/>
              <a:ext cx="7334060" cy="51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burger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019" y="1987203"/>
              <a:ext cx="1257992" cy="92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java coffee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873" y="1447897"/>
              <a:ext cx="1977437" cy="197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4910">
              <a:off x="4825239" y="1744308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Image result for cafeteria ro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9609" y="-544663"/>
            <a:ext cx="10577571" cy="75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tudent backpack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506">
            <a:off x="9775401" y="1301731"/>
            <a:ext cx="3009845" cy="501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lin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4933" y="848821"/>
            <a:ext cx="857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36459 -0.02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31068 -0.009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4" y="-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Image result fo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023052" y="1942101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 descr="Image result for weight training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4919"/>
            <a:ext cx="12192000" cy="8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5506479" y="1608484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40" t="13545" r="7578" b="22010"/>
          <a:stretch/>
        </p:blipFill>
        <p:spPr>
          <a:xfrm>
            <a:off x="-1712687" y="-362857"/>
            <a:ext cx="16588856" cy="7380514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7535314" y="3075361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 r="8644" b="20568"/>
          <a:stretch/>
        </p:blipFill>
        <p:spPr>
          <a:xfrm>
            <a:off x="-2714171" y="-203200"/>
            <a:ext cx="18728590" cy="7329716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556914" y="3753808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358</TotalTime>
  <Words>176</Words>
  <Application>Microsoft Office PowerPoint</Application>
  <PresentationFormat>Grand écran</PresentationFormat>
  <Paragraphs>71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Actonia Hand PERSONAL USE</vt:lpstr>
      <vt:lpstr>Arial</vt:lpstr>
      <vt:lpstr>Century Gothic</vt:lpstr>
      <vt:lpstr>Nickname DEMO</vt:lpstr>
      <vt:lpstr>Wingdings</vt:lpstr>
      <vt:lpstr>Wingdings 3</vt:lpstr>
      <vt:lpstr>Ion</vt:lpstr>
      <vt:lpstr>Moods</vt:lpstr>
      <vt:lpstr>Storyline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outcome</vt:lpstr>
      <vt:lpstr>PROBLEM</vt:lpstr>
      <vt:lpstr>Solution &amp; features</vt:lpstr>
      <vt:lpstr>Algorithms</vt:lpstr>
      <vt:lpstr>Algorithms</vt:lpstr>
      <vt:lpstr>DESIGN</vt:lpstr>
      <vt:lpstr>Présentation PowerPoint</vt:lpstr>
      <vt:lpstr>Gui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Moods</dc:title>
  <dc:creator>Bata</dc:creator>
  <cp:lastModifiedBy>Etienne Berube</cp:lastModifiedBy>
  <cp:revision>32</cp:revision>
  <dcterms:created xsi:type="dcterms:W3CDTF">2017-03-07T02:02:11Z</dcterms:created>
  <dcterms:modified xsi:type="dcterms:W3CDTF">2017-03-07T18:41:01Z</dcterms:modified>
</cp:coreProperties>
</file>